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57CE9-BCF3-402F-9DFC-7A09752AD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94872" y="870693"/>
            <a:ext cx="8361026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5CF4E57-827A-4678-9680-3B5136516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4870" y="3350368"/>
            <a:ext cx="836102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D46FF6-5EFC-4A9C-A4A8-A7E144D7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94870" y="5922628"/>
            <a:ext cx="4731391" cy="396176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05D5AF-ABA9-4CE7-ADEC-CF66B93BF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15480" y="5922628"/>
            <a:ext cx="3440418" cy="396176"/>
          </a:xfrm>
          <a:prstGeom prst="rect">
            <a:avLst/>
          </a:prstGeom>
        </p:spPr>
        <p:txBody>
          <a:bodyPr/>
          <a:lstStyle/>
          <a:p>
            <a:fld id="{8F101FEF-DEFD-4CF7-9352-3738DA7A0E4E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C5EC236-A143-498B-8E61-F297C6C17B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692"/>
            <a:ext cx="2224051" cy="684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0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0A0C2D-061C-4378-8CE7-F470B1125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868" y="365125"/>
            <a:ext cx="8361030" cy="1325563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AD275D-3941-40F3-83E1-D1E01F2B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4868" y="1825625"/>
            <a:ext cx="8361030" cy="402150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3A0C7DEC-A1B8-4D58-9393-BCE885A1C5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692"/>
            <a:ext cx="2224051" cy="6848616"/>
          </a:xfrm>
          <a:prstGeom prst="rect">
            <a:avLst/>
          </a:prstGeom>
        </p:spPr>
      </p:pic>
      <p:sp>
        <p:nvSpPr>
          <p:cNvPr id="12" name="Espaço Reservado para Rodapé 4">
            <a:extLst>
              <a:ext uri="{FF2B5EF4-FFF2-40B4-BE49-F238E27FC236}">
                <a16:creationId xmlns:a16="http://schemas.microsoft.com/office/drawing/2014/main" id="{B9DDBC26-9C26-4A82-B0CF-B06B07991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94870" y="5922628"/>
            <a:ext cx="5160627" cy="3961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3" name="Espaço Reservado para Número de Slide 5">
            <a:extLst>
              <a:ext uri="{FF2B5EF4-FFF2-40B4-BE49-F238E27FC236}">
                <a16:creationId xmlns:a16="http://schemas.microsoft.com/office/drawing/2014/main" id="{16A260D2-CDD3-42AD-B4D5-C9E3DF51B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15480" y="5922628"/>
            <a:ext cx="3440418" cy="396176"/>
          </a:xfrm>
          <a:prstGeom prst="rect">
            <a:avLst/>
          </a:prstGeom>
        </p:spPr>
        <p:txBody>
          <a:bodyPr/>
          <a:lstStyle/>
          <a:p>
            <a:fld id="{8F101FEF-DEFD-4CF7-9352-3738DA7A0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640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FEECB9-F2BD-4751-AB1C-AE0A64673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870" y="872456"/>
            <a:ext cx="8361028" cy="226502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12651AC-5758-4633-8D61-F1DCFE654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870" y="3582099"/>
            <a:ext cx="8361028" cy="21384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4C86D02-E46E-4672-9780-A3A6CE0F49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692"/>
            <a:ext cx="2224051" cy="6848616"/>
          </a:xfrm>
          <a:prstGeom prst="rect">
            <a:avLst/>
          </a:prstGeom>
        </p:spPr>
      </p:pic>
      <p:sp>
        <p:nvSpPr>
          <p:cNvPr id="10" name="Espaço Reservado para Rodapé 4">
            <a:extLst>
              <a:ext uri="{FF2B5EF4-FFF2-40B4-BE49-F238E27FC236}">
                <a16:creationId xmlns:a16="http://schemas.microsoft.com/office/drawing/2014/main" id="{DB82D802-E43E-489A-BB98-B58356F6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94870" y="5922628"/>
            <a:ext cx="5160627" cy="3961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1" name="Espaço Reservado para Número de Slide 5">
            <a:extLst>
              <a:ext uri="{FF2B5EF4-FFF2-40B4-BE49-F238E27FC236}">
                <a16:creationId xmlns:a16="http://schemas.microsoft.com/office/drawing/2014/main" id="{02D33374-867B-49AA-A495-54D23387F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15480" y="5922628"/>
            <a:ext cx="3440418" cy="396176"/>
          </a:xfrm>
          <a:prstGeom prst="rect">
            <a:avLst/>
          </a:prstGeom>
        </p:spPr>
        <p:txBody>
          <a:bodyPr/>
          <a:lstStyle/>
          <a:p>
            <a:fld id="{8F101FEF-DEFD-4CF7-9352-3738DA7A0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7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D2DFFD-0EF7-41EC-96B8-033203573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870" y="365125"/>
            <a:ext cx="8358930" cy="1204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178653-4E09-454A-A71C-FB41A8140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870" y="1825625"/>
            <a:ext cx="8358930" cy="3954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16BFD4D-8FB9-469A-BE7B-54363021EB1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692"/>
            <a:ext cx="2224051" cy="6848616"/>
          </a:xfrm>
          <a:prstGeom prst="rect">
            <a:avLst/>
          </a:prstGeom>
        </p:spPr>
      </p:pic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6F21965D-0F9D-4B01-AD16-B1A3B7DD2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94870" y="5922628"/>
            <a:ext cx="4731391" cy="396176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6CF8CDD8-425F-43CF-B0BB-BB5D35782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15480" y="5922628"/>
            <a:ext cx="3440418" cy="396176"/>
          </a:xfrm>
          <a:prstGeom prst="rect">
            <a:avLst/>
          </a:prstGeom>
        </p:spPr>
        <p:txBody>
          <a:bodyPr/>
          <a:lstStyle/>
          <a:p>
            <a:fld id="{8F101FEF-DEFD-4CF7-9352-3738DA7A0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033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94331D-5EEB-475F-9725-09A6F8B70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5086" y="1122363"/>
            <a:ext cx="8142914" cy="23876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D218AC-E9CE-473D-A88A-5B65288F2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5086" y="3602038"/>
            <a:ext cx="8142914" cy="1655762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4227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Angelo Augusto Flesch, Marketing, CPF 99853639068</dc:creator>
  <cp:lastModifiedBy>Angelo Augusto Flesch, Marketing, CPF 99853639068</cp:lastModifiedBy>
  <cp:revision>3</cp:revision>
  <dcterms:created xsi:type="dcterms:W3CDTF">2024-06-28T17:54:23Z</dcterms:created>
  <dcterms:modified xsi:type="dcterms:W3CDTF">2026-02-03T23:00:24Z</dcterms:modified>
</cp:coreProperties>
</file>